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aleway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30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58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Disease Prediction Using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Predicting diseases based on symptoms.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808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Team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1327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Pulkit Malik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94421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E23CSEU0677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90767" y="431327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Sanskar Sengar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90767" y="4894421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E23CSEU0667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01343" y="431327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Faculty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701343" y="4894421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Dr. Sanchali Das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120" y="7552395"/>
            <a:ext cx="1838582" cy="677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4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3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 disease prediction is crucial.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68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90243" y="615184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55724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patient outcomes.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60668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5367814" y="6151840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6066830"/>
            <a:ext cx="3255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Treatment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55724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care strategies.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60668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789795" y="615184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Resource Allocation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55724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healthcare system.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714865"/>
            <a:ext cx="2162477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3304"/>
            <a:ext cx="5833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and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22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contains 132 features.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90298"/>
            <a:ext cx="75564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29791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4416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Symptom Features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4416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Disease Prognosis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94823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0919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Patient Demographics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0919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Disease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7103"/>
            <a:ext cx="7165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95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models were used.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SVC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 Vector Classification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Naive Bayes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255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Probabilistic classification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255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Ensemble learning method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439" y="7566910"/>
            <a:ext cx="2327177" cy="662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4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130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performance was evaluated.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862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90243" y="437126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286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77666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 predictions over total.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2862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4836319" y="4371261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286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77666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True positives, true negatives, false positives, false negatives.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5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840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Models achieved high accuracy.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02079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644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693991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Z-score and IQR methods used.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5202079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8171" y="644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8171" y="693991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model performance.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5202079"/>
            <a:ext cx="4347567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44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93991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 outperformed others.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0386" y="7441605"/>
            <a:ext cx="1838582" cy="7352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63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953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Continued research is needed.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1337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340185"/>
            <a:ext cx="2891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Prediction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83060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models into clinical workflow.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1337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83060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more complex models.</a:t>
            </a: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223" y="7247595"/>
            <a:ext cx="2327177" cy="877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Disease prediction with machine learning.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to revolutionize healthcare.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18" y="7052763"/>
            <a:ext cx="1838582" cy="1176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192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</vt:lpstr>
      <vt:lpstr>Calibri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2024-11-16T17:28:57Z</dcterms:created>
  <dcterms:modified xsi:type="dcterms:W3CDTF">2024-11-16T17:45:33Z</dcterms:modified>
</cp:coreProperties>
</file>